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2"/>
  </p:notesMasterIdLst>
  <p:sldIdLst>
    <p:sldId id="256" r:id="rId2"/>
    <p:sldId id="463" r:id="rId3"/>
    <p:sldId id="668" r:id="rId4"/>
    <p:sldId id="669" r:id="rId5"/>
    <p:sldId id="670" r:id="rId6"/>
    <p:sldId id="671" r:id="rId7"/>
    <p:sldId id="687" r:id="rId8"/>
    <p:sldId id="688" r:id="rId9"/>
    <p:sldId id="672" r:id="rId10"/>
    <p:sldId id="673" r:id="rId11"/>
    <p:sldId id="674" r:id="rId12"/>
    <p:sldId id="675" r:id="rId13"/>
    <p:sldId id="676" r:id="rId14"/>
    <p:sldId id="685" r:id="rId15"/>
    <p:sldId id="686" r:id="rId16"/>
    <p:sldId id="419" r:id="rId17"/>
    <p:sldId id="677" r:id="rId18"/>
    <p:sldId id="678" r:id="rId19"/>
    <p:sldId id="679" r:id="rId20"/>
    <p:sldId id="680" r:id="rId21"/>
    <p:sldId id="681" r:id="rId22"/>
    <p:sldId id="682" r:id="rId23"/>
    <p:sldId id="683" r:id="rId24"/>
    <p:sldId id="684" r:id="rId25"/>
    <p:sldId id="477" r:id="rId26"/>
    <p:sldId id="399" r:id="rId27"/>
    <p:sldId id="409" r:id="rId28"/>
    <p:sldId id="481" r:id="rId29"/>
    <p:sldId id="482" r:id="rId30"/>
    <p:sldId id="66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11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2.png"/><Relationship Id="rId4" Type="http://schemas.openxmlformats.org/officeDocument/2006/relationships/image" Target="../media/image27.tiff"/><Relationship Id="rId9" Type="http://schemas.openxmlformats.org/officeDocument/2006/relationships/hyperlink" Target="https://anubhavtraining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2.jpg"/><Relationship Id="rId7" Type="http://schemas.openxmlformats.org/officeDocument/2006/relationships/image" Target="../media/image3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github.com/soyuztechnologies/Corporate_Full_Stack_Training/blob/master/Day%208/GETEntity%20(Single%20Record)%20Method.txt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github.com/soyuztechnologies/Corporate_Full_Stack_Training/blob/master/Day%208/CreateEntity(Post%20call).t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8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github.com/soyuztechnologies/Corporate_Full_Stack_Training/blob/master/Day%208/UpdateEntity.txt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10802"/>
            <a:ext cx="5317000" cy="456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53" y="1610802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3536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69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715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3430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85459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7252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Sap odata (v2)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No</a:t>
            </a:r>
            <a:r>
              <a:rPr lang="en-IN" dirty="0">
                <a:solidFill>
                  <a:srgbClr val="000000"/>
                </a:solidFill>
              </a:rPr>
              <a:t>rthwind OData services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718070"/>
            <a:ext cx="375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EPM Data model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ABAP SEGW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Creating OData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Building GetEntitySet Method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324433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8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636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6023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90783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868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952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01833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10720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14123</TotalTime>
  <Words>686</Words>
  <Application>Microsoft Office PowerPoint</Application>
  <PresentationFormat>Widescreen</PresentationFormat>
  <Paragraphs>114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646</cp:revision>
  <dcterms:created xsi:type="dcterms:W3CDTF">2016-07-10T03:33:26Z</dcterms:created>
  <dcterms:modified xsi:type="dcterms:W3CDTF">2021-05-23T05:02:17Z</dcterms:modified>
</cp:coreProperties>
</file>